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57025-A744-7533-A239-7CC6AF09B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340C8B-6C02-FD04-82C0-75BA7B808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8C172-BED1-5329-435B-44BB3E6AC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765B1-3928-1F62-020A-E152B7EA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16571-3C73-DC9F-E194-9FB2BAB90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36851-BC9F-0ECE-545A-BE2CC52D6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19B626-31D7-8FA1-FD13-3A232130F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7E674-38AA-BD27-CA0C-839DB0471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31C34-D1A9-EF28-B47B-5B37DC4F6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D27BF-E067-742C-9CB7-E748F6521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1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26E0BB-B7B6-C7C3-C149-D7DC7179E7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2A80B-2DF0-3709-385F-C13504131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8B66C-11AA-065F-D7AA-1EB7B57C9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94B3-AEA3-FB09-6351-88A138B9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3DD6D-5C69-478F-593F-B1D0CC7F8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1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68501-A38E-FE01-30F4-581E848FD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14DA-D449-1C61-E1FB-1EE0D0ED2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247D7-9831-EF4A-5948-FA3C34275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6C0B9-9ADC-8CB1-2B1B-1ADFC987A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50FAF-DC92-0E01-0FC9-E09024673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5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253C8-ED96-5F54-0A28-0F1A4E5DA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9DBA9-FA93-48E0-3AB7-291614E3C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FBE5E-55C6-05C2-05B6-351E2C56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48595-D58A-0856-7FBF-977350C6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4F92F-77CE-4919-5003-F2BAFD092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5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973B0-8E26-74FD-9B3D-44F57C9FF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68B18-19A1-4D11-F236-2E95FC4EA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03A85-1A3F-4E9B-F247-9736E873A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163E7-058E-6B8B-8C59-B10484E6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89A3B-56A6-1961-4B52-9FBE61A2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491B2-341A-F32F-5517-1696208B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3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0D2F-DAEC-6506-6D39-E7233942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3D069-866F-278C-19CD-E878C5A0A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70B391-711D-0B8C-A11A-AC47762EE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B01D10-A66B-1312-95F2-C95F519CF5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84DF53-8CA8-9D7D-1526-03836FFF4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9B3DFA-F8AE-7D2D-5011-C93CED72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0D1F82-983D-348B-B42F-2A08425E7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559AB5-AC9C-E32D-C254-EDE3FEDB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6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838A2-C971-928F-1902-1D4637BD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AFE01D-C2E0-D44F-0C04-9918D5F8E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DDF1A-03F5-75F4-0D8C-154C8BD1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EB022B-61C3-3B67-1B89-43D8890A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99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51B3C9-A9E4-CB61-EEF2-E0CE38459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4D1E27-08B4-A8B8-DBFB-1604702DD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C13FB-99E6-51D2-2E97-1595498C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6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F6D0-36FB-D578-A23F-BB5EBE0A3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D8C06-F206-0695-C642-9F2A6E588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3AAA3-CBE3-7444-504F-487619BCC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B24FA-4A5F-8C0D-243E-97DBF219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1088E-76FE-9BFD-BAE9-0777F589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C1072-4A37-23BD-636D-038F9825E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6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4A38E-54CE-041D-D345-BC9629B5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FFA57C-9A49-BF09-E4F9-9755CFD85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19C97-BC8C-7E84-8AB6-1C3772DB7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B6A29-C0A5-4444-415F-84B77611F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C821D-EA7C-1AED-FB26-36286BD50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24087-150A-9338-A9A9-077191FF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3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D32634-90ED-F541-954D-17B7BACA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0F25F-99B2-7E9D-C1B0-5117E52A1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77E87-2E06-070E-460B-B591583F6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54A9E6-B935-4F66-A7DA-E3475C8E654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EB511-2F55-0921-D4A9-172FBE321A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F8C1E-1F50-A850-25E4-B544099FB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07B707-C81D-4EAC-8DCA-66E8FCB9F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9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B75282-342A-DD23-6213-8F6AC5845B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676" r="25203"/>
          <a:stretch>
            <a:fillRect/>
          </a:stretch>
        </p:blipFill>
        <p:spPr>
          <a:xfrm>
            <a:off x="-1504" y="99253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401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DiMaggio Washington</dc:creator>
  <cp:lastModifiedBy>DiMaggio Washington</cp:lastModifiedBy>
  <cp:revision>2</cp:revision>
  <dcterms:created xsi:type="dcterms:W3CDTF">2025-09-06T00:10:40Z</dcterms:created>
  <dcterms:modified xsi:type="dcterms:W3CDTF">2025-09-06T00:11:13Z</dcterms:modified>
</cp:coreProperties>
</file>