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ED559-DEE9-7F68-6000-8FFFF1667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AFC721-7878-CBB6-DE86-5236DB7A0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1021D-D2AA-5A82-4ADC-19C80FDF1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C9F21-FBD9-643F-5BDE-55B12F65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39197-13CD-A7FA-B0E0-D3B37ED1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2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B7A54-C2F5-FE43-E6FB-57AB084C8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017DC5-CBB0-C527-090B-D47504E59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14094-7EAA-80C3-282E-B6DE9B9C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7603A-0BB9-E9DB-D0F0-5A6B59C57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8E26C-AE52-3C4B-21B4-60B482213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5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44E5F5-8D90-8E4D-D495-51C2E5A976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E1519-C4C3-0611-FECE-9E191E8EF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31794-3FC8-90E9-DA04-05C5180A2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3CE29-57B4-9956-F2E5-8D523E62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AE1D1-6498-2641-4040-6CB81148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6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7670-5277-865B-7129-8A811688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CFD3C-8E40-261B-82D9-9C96EC930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3FFD8-D73C-4395-AAAC-97C2EA25E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31442-0093-1B4E-DB20-335942FC7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D0438-8803-9D75-149B-FFB0A7E4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3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9C563-A8EB-C876-C51E-7EEF35FE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FBDA7-C4E8-0110-DFD0-BAA98B503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7FC93-F6CB-64B2-0561-566FC5A48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59FE-DF0C-A179-574A-A1D9DC83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AC2F-2B7A-D028-583F-C3640F3A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CCBD9-8B43-14A9-F09C-F928CA9E0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7ABE5-4A58-7D8A-CE1F-67A3A8587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1C9FD-EC1D-901B-A92A-80AD7A677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932DE-5DE4-7FB6-DA98-815128B9E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124D6-4B98-705F-9C98-B28092CA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21745-1234-125F-04AC-C13F5BA1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7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A12B4-9E60-A44D-79F4-1941B34F8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CA2DF-1716-95F5-CE68-6E8190852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F703B-AA36-D890-5749-D867B9310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1DA28-5E24-1C3E-7D5D-359AF07AF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8968A9-8F77-AECB-E101-7A0607ECD2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D476D8-F001-925E-9F90-5D60DC42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10F94F-D79B-2F73-86A2-7A1C0173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D8A62-30C4-D111-911C-9521D650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7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B0F2A-174D-E0F2-F829-943FBA7AC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E41DD-75CC-CDA9-EC06-3EF37C9EA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1FFB4-E78B-EC52-AE21-F1810C0B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AF1B1-75AD-3110-0229-9D97804B9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7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433CC0-3B62-0B4C-D684-91F4605B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450FE7-344C-2405-9F3E-78DC354CF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7F1A4-BEED-F223-0289-37415CA4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8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F7C3D-DE61-50A4-DDB6-D624A0730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0B6A1-CCE6-2E67-1063-8A7E65BCC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18B016-2969-30D2-137C-4336F3159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6EE26-035D-5D93-FF97-62B7B66D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6F10B-F712-5FE4-269F-01DFB742F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452E3-D45E-ED0B-C137-B1C717D2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4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512BD-50CF-DA24-B9BA-017E8E6C7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074116-3B9F-BAC6-3DC1-30394AC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056B9-C2F1-7B77-9924-6C1833B6C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2AED3-9C62-9943-07E3-27D73F2D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8D921-2553-AEEF-1573-FE1AF8E0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A1D5C-91B1-9157-FC62-A517EE89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5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C5D456-5A93-D4E2-DDE3-D26C67A89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BD1B8-4085-F60C-AC49-8D3C07E1E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0E9EB-281D-D93D-DFEA-2019ECC3E2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4972BB-4F52-4B0C-AA56-C1FB2F7C81A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B329B-4169-B206-F852-A6DB2A50B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6C5B4-13E6-1437-DC3C-B517DCDA8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4F7478-5AE9-4CB2-A4ED-EAB8E739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1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E48DA4-6963-6D9A-8B73-165B7D65B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237" y="9525"/>
            <a:ext cx="5343525" cy="68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453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DiMaggio Washington</dc:creator>
  <cp:lastModifiedBy>DiMaggio Washington</cp:lastModifiedBy>
  <cp:revision>1</cp:revision>
  <dcterms:created xsi:type="dcterms:W3CDTF">2025-05-04T19:19:05Z</dcterms:created>
  <dcterms:modified xsi:type="dcterms:W3CDTF">2025-05-04T19:20:03Z</dcterms:modified>
</cp:coreProperties>
</file>